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6" r:id="rId2"/>
    <p:sldId id="410" r:id="rId3"/>
    <p:sldId id="422" r:id="rId4"/>
    <p:sldId id="420" r:id="rId5"/>
    <p:sldId id="421" r:id="rId6"/>
    <p:sldId id="423" r:id="rId7"/>
    <p:sldId id="424" r:id="rId8"/>
    <p:sldId id="42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9B37D-E52C-4FE6-ABED-7E55B7BD55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DBE398-B1CB-4F38-9027-D102CBBA16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D6391-C001-4681-AE03-2FBC703D4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7562D-74D2-4D9C-A859-FFF4BF7DDB79}" type="datetimeFigureOut">
              <a:rPr lang="en-IN" smtClean="0"/>
              <a:t>18-08-2026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C3060-EC8E-4B8E-BFDD-F9DA223AF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F3849-88C8-4E51-862C-0D46E55C9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950D5-E946-4D07-94DE-34BFF8C8DE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209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C48C2-AE4F-4A9D-BBFD-13E6E316F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20FFE-D423-45EF-BAA4-879AF04FF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95712-F0E0-417A-97F5-C7B97F0AF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7562D-74D2-4D9C-A859-FFF4BF7DDB79}" type="datetimeFigureOut">
              <a:rPr lang="en-IN" smtClean="0"/>
              <a:t>18-08-2026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D13800-CF63-4EA4-9FFB-EF5D7A020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EBE5B-F16D-4033-A7A1-F4BD9EE09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950D5-E946-4D07-94DE-34BFF8C8DE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2777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D9FE9-16DA-461A-A5A8-33C441DEE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4FF51A-16C6-43BA-9F02-BEC7B5F84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4CE516-B7B0-452D-B0FA-AB4122091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7562D-74D2-4D9C-A859-FFF4BF7DDB79}" type="datetimeFigureOut">
              <a:rPr lang="en-IN" smtClean="0"/>
              <a:t>18-08-2026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F873B-6808-4E67-99D1-99495B284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9EAE5-2F16-43D7-966A-7802037A1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950D5-E946-4D07-94DE-34BFF8C8DE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2498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833E6-0364-46E7-A824-6F116FE57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32C10-ABE1-45FD-B2D8-8F4D7B2886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C06D3-0224-4DF8-8A2D-FA044D8BC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287D75-3BA0-45C2-9B67-67C9A449C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7562D-74D2-4D9C-A859-FFF4BF7DDB79}" type="datetimeFigureOut">
              <a:rPr lang="en-IN" smtClean="0"/>
              <a:t>18-08-2026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DEBACD-B138-480E-A234-F9BF03FAA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14B3CC-3A90-48EB-82C8-CCFE718A1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950D5-E946-4D07-94DE-34BFF8C8DE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2484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32BBB-1343-4BAD-8F7C-5FAB507D0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50D6B-F887-47A0-A9B4-B9936C5BC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95C3C8-667A-4A28-9415-60CBF229C3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CD8122-5201-4F69-8ACE-E67EA822C1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7BB7A7-293B-4C67-94F4-8ACD63499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B9BBE1-B63B-44F0-98DE-250486917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7562D-74D2-4D9C-A859-FFF4BF7DDB79}" type="datetimeFigureOut">
              <a:rPr lang="en-IN" smtClean="0"/>
              <a:t>18-08-2026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35AF0-D7CB-4F5C-B060-119A34F5D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B9A41E-3144-4CC3-A625-841E11001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950D5-E946-4D07-94DE-34BFF8C8DE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663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4EE68-3E12-4D56-A4D5-A2BE3D818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7C4E5D-F29F-435E-9ABA-F75DF229B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7562D-74D2-4D9C-A859-FFF4BF7DDB79}" type="datetimeFigureOut">
              <a:rPr lang="en-IN" smtClean="0"/>
              <a:t>18-08-2026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97D734-88EF-4C8F-A23B-A6E262776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8E4F5D-39BC-4652-B5DE-9586C697B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950D5-E946-4D07-94DE-34BFF8C8DE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4621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BF1FA2-8322-4312-A69E-9CEAF15DA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7562D-74D2-4D9C-A859-FFF4BF7DDB79}" type="datetimeFigureOut">
              <a:rPr lang="en-IN" smtClean="0"/>
              <a:t>18-08-2026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134672-C4D0-4E61-86D9-596084047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03316-4A2F-4BE7-A1ED-0A3F8B94B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950D5-E946-4D07-94DE-34BFF8C8DE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1510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60D70-CFC4-450A-A6A3-6A8FE52AF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85BA4-B797-43F3-AEF1-981AA530C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70B1A1-B04D-457E-9D5C-56459D2590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83B98-6524-46A9-837F-4A9C1F52B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7562D-74D2-4D9C-A859-FFF4BF7DDB79}" type="datetimeFigureOut">
              <a:rPr lang="en-IN" smtClean="0"/>
              <a:t>18-08-2026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B7B8AB-A72B-4C6B-A2DC-8A23DBC31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34AEA9-DCC5-4202-B204-D9B05B11B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950D5-E946-4D07-94DE-34BFF8C8DE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3756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C16EB-8151-4D04-9EF4-58541FB7C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3B69FC-101A-46D9-8FD1-9EC5912DB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061300-4590-4BE6-AFBA-2E9462C86F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F7D88C-98C8-4B40-B005-76A0B0A34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7562D-74D2-4D9C-A859-FFF4BF7DDB79}" type="datetimeFigureOut">
              <a:rPr lang="en-IN" smtClean="0"/>
              <a:t>18-08-2026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9970D0-4712-48E0-A258-868536CD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114ADC-4212-4439-80C1-BA7DE3D65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950D5-E946-4D07-94DE-34BFF8C8DE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3737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0A683-4AC6-4150-B47F-D3DFA71BB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5FD250-5E0F-4EC3-A9AB-B7ACABF9C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358E3-EBD6-495B-B8B6-0FFC0F860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7562D-74D2-4D9C-A859-FFF4BF7DDB79}" type="datetimeFigureOut">
              <a:rPr lang="en-IN" smtClean="0"/>
              <a:t>18-08-2026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8700E-8447-4975-AC2D-757D8805D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449AD3-3C2E-491D-AE98-5F7EF1CA4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950D5-E946-4D07-94DE-34BFF8C8DE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920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5DEFD9-F428-449B-BDAB-59B05A67F9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95A60B-4272-4631-BCA2-D2CBCAF39D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9590-9FFE-4F39-8EF9-E91BF4F82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7562D-74D2-4D9C-A859-FFF4BF7DDB79}" type="datetimeFigureOut">
              <a:rPr lang="en-IN" smtClean="0"/>
              <a:t>18-08-2026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7EE94-58EE-4D0B-B2A2-FE233EE12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DAACF4-E2FF-4CAD-8673-1F91F0658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950D5-E946-4D07-94DE-34BFF8C8DE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3914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2638FF-B256-4B25-BE23-A3B980B73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F2C54E-E1D4-418B-BA07-230D21CDAA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D7766-2F42-4230-846C-3500B9D62F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7562D-74D2-4D9C-A859-FFF4BF7DDB79}" type="datetimeFigureOut">
              <a:rPr lang="en-IN" smtClean="0"/>
              <a:t>18-08-2026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CFC82E-0766-4B22-933E-87E1668689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BAE823-C4EF-4044-8909-3515A92EC8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950D5-E946-4D07-94DE-34BFF8C8DE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4740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2E7898-1142-428A-8A69-B6E691DAC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849678"/>
            <a:ext cx="10564016" cy="550667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BF1301-2E32-421C-8479-D1B66E65D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562CE-F13D-4C14-9470-A909B1C3252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350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B5795D-5F29-4987-896F-2F3F908FB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497" y="153798"/>
            <a:ext cx="4067577" cy="23940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8325E8-0C66-47CE-9434-A13C247CE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497" y="2783030"/>
            <a:ext cx="4644008" cy="19460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127F1F-E5C5-4A2B-B7E0-BAEEBC0159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497" y="4741214"/>
            <a:ext cx="3096344" cy="19750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80CD3A-A4AC-417A-8B8E-43F6F1F338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41376" y="153797"/>
            <a:ext cx="4067577" cy="36022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46084E-DD9C-4B0E-B94F-C98DC64DC5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2944" y="3909303"/>
            <a:ext cx="3944439" cy="273630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B8EE14-E43B-4FCA-9615-84180EAB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562CE-F13D-4C14-9470-A909B1C3252E}" type="slidenum">
              <a:rPr lang="en-IN" smtClean="0"/>
              <a:pPr/>
              <a:t>2</a:t>
            </a:fld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8FE1A0-DDB1-4A00-A609-1694E0E58A4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858"/>
                    </a14:imgEffect>
                    <a14:imgEffect>
                      <a14:saturation sat="33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53269">
            <a:off x="5480129" y="2873304"/>
            <a:ext cx="1341058" cy="137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575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05807A-52FC-4EC6-B60F-21C541D8E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58" y="217857"/>
            <a:ext cx="11593585" cy="539204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20DE2E9-718D-43C6-B695-7805804A9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562CE-F13D-4C14-9470-A909B1C3252E}" type="slidenum">
              <a:rPr lang="en-IN" smtClean="0"/>
              <a:pPr/>
              <a:t>3</a:t>
            </a:fld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4F5E36-2429-44A3-86F9-4A2D636F05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858"/>
                    </a14:imgEffect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53269">
            <a:off x="6190798" y="5676806"/>
            <a:ext cx="1140598" cy="11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995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56AE38-17AD-42D1-8E9C-ED16ACD98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34" y="81108"/>
            <a:ext cx="4721019" cy="31318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BB4453-A633-44CB-9F3A-3F7169725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534" y="3726132"/>
            <a:ext cx="6508935" cy="31318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9AB672-DD19-4C22-8F12-5A77C1C0029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870647" y="2197871"/>
            <a:ext cx="6129485" cy="20302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A3B6089-EFA8-4A5B-B2EC-A80AD18694BB}"/>
              </a:ext>
            </a:extLst>
          </p:cNvPr>
          <p:cNvSpPr/>
          <p:nvPr/>
        </p:nvSpPr>
        <p:spPr>
          <a:xfrm>
            <a:off x="5837315" y="256574"/>
            <a:ext cx="619615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dirty="0"/>
              <a:t>What is </a:t>
            </a:r>
            <a:r>
              <a:rPr lang="en-IN" dirty="0">
                <a:solidFill>
                  <a:srgbClr val="FF0000"/>
                </a:solidFill>
              </a:rPr>
              <a:t>malloc </a:t>
            </a:r>
            <a:r>
              <a:rPr lang="en-IN" dirty="0"/>
              <a:t>used for in C?</a:t>
            </a:r>
          </a:p>
          <a:p>
            <a:pPr algn="just"/>
            <a:r>
              <a:rPr lang="en-IN" dirty="0"/>
              <a:t>Malloc is used for </a:t>
            </a:r>
            <a:r>
              <a:rPr lang="en-IN" b="1" dirty="0"/>
              <a:t>dynamic memory allocation</a:t>
            </a:r>
            <a:r>
              <a:rPr lang="en-IN" dirty="0"/>
              <a:t> and is useful when you don't know the amount of memory needed during compile time. Allocating memory allows objects to exist beyond the scope of the current block. C passes by value instead of reference.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2991CB-583D-49B5-8F08-A579BA28D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562CE-F13D-4C14-9470-A909B1C3252E}" type="slidenum">
              <a:rPr lang="en-IN" smtClean="0"/>
              <a:pPr/>
              <a:t>4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B33E9B-216D-48A9-9C7B-D2466EE12D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858"/>
                    </a14:imgEffect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53269">
            <a:off x="8259298" y="4791221"/>
            <a:ext cx="1645746" cy="169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978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4CB52A-C78A-4EAA-95C6-0115AE894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40" y="110680"/>
            <a:ext cx="3145564" cy="20882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C09776-1F4A-44AE-B4CF-5DDC7BAF0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66" y="2270920"/>
            <a:ext cx="5968534" cy="447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AD58AD-D562-4CCE-8ED3-F26C1AF72F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770" y="1700656"/>
            <a:ext cx="6527643" cy="332434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D4A9A24-4005-4348-8116-0A71C990E25B}"/>
              </a:ext>
            </a:extLst>
          </p:cNvPr>
          <p:cNvSpPr/>
          <p:nvPr/>
        </p:nvSpPr>
        <p:spPr>
          <a:xfrm>
            <a:off x="5400275" y="191251"/>
            <a:ext cx="33092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u="sng" dirty="0">
                <a:solidFill>
                  <a:srgbClr val="FF0000"/>
                </a:solidFill>
              </a:rPr>
              <a:t>What is </a:t>
            </a:r>
            <a:r>
              <a:rPr lang="en-IN" u="sng" dirty="0" err="1">
                <a:solidFill>
                  <a:srgbClr val="FF0000"/>
                </a:solidFill>
              </a:rPr>
              <a:t>calloc</a:t>
            </a:r>
            <a:r>
              <a:rPr lang="en-IN" u="sng" dirty="0">
                <a:solidFill>
                  <a:srgbClr val="FF0000"/>
                </a:solidFill>
              </a:rPr>
              <a:t> in C programming?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FDA4F1-7444-4B31-842B-81DA928FBD07}"/>
              </a:ext>
            </a:extLst>
          </p:cNvPr>
          <p:cNvSpPr/>
          <p:nvPr/>
        </p:nvSpPr>
        <p:spPr>
          <a:xfrm>
            <a:off x="5375920" y="632591"/>
            <a:ext cx="65299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dirty="0"/>
              <a:t>“</a:t>
            </a:r>
            <a:r>
              <a:rPr lang="en-IN" dirty="0" err="1"/>
              <a:t>calloc</a:t>
            </a:r>
            <a:r>
              <a:rPr lang="en-IN" dirty="0"/>
              <a:t>” or “contiguous allocation” method in C is </a:t>
            </a:r>
            <a:r>
              <a:rPr lang="en-IN" b="1" dirty="0"/>
              <a:t>used to dynamically allocate the specified number of blocks of memory of the specified type</a:t>
            </a:r>
            <a:endParaRPr lang="en-IN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770FB9-2CD9-4274-A0B0-46190CA4F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562CE-F13D-4C14-9470-A909B1C3252E}" type="slidenum">
              <a:rPr lang="en-IN" smtClean="0"/>
              <a:pPr/>
              <a:t>5</a:t>
            </a:fld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36B867-12E2-42EB-A922-3B52C9C04F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858"/>
                    </a14:imgEffect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53269">
            <a:off x="7776849" y="5028733"/>
            <a:ext cx="1667504" cy="1714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490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8497A4-95F0-4DDF-996D-754432607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44" y="169247"/>
            <a:ext cx="4220179" cy="20110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47EE42-0174-4CD9-9A28-D398AC4A0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99" y="2622112"/>
            <a:ext cx="5105721" cy="3916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739788-B282-4D58-A16D-3FEEE6B5F85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475109" y="224328"/>
            <a:ext cx="6536292" cy="344640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E7E6DA-80D5-4840-9F13-8D1B1099B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562CE-F13D-4C14-9470-A909B1C3252E}" type="slidenum">
              <a:rPr lang="en-IN" smtClean="0"/>
              <a:pPr/>
              <a:t>6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32DDAF-A30D-4EBF-85F2-408DAE0474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858"/>
                    </a14:imgEffect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53269">
            <a:off x="7508365" y="4480629"/>
            <a:ext cx="1654769" cy="170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312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A12A00-E24F-4834-B9AB-BBE7C722F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426" y="1448254"/>
            <a:ext cx="4190064" cy="30296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F0ACEE-21F5-40C0-B039-BD78629F2DA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53490" y="671121"/>
            <a:ext cx="7549521" cy="495789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D9CFF1-64D1-46E5-8CB1-391AA9BD5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562CE-F13D-4C14-9470-A909B1C3252E}" type="slidenum">
              <a:rPr lang="en-IN" smtClean="0"/>
              <a:pPr/>
              <a:t>7</a:t>
            </a:fld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1C2711-017E-45FC-A043-9E17234FE2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858"/>
                    </a14:imgEffect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53269">
            <a:off x="1039615" y="4968956"/>
            <a:ext cx="1338555" cy="137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980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B85E37-0E46-4F59-BC18-A5D900AF8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79" y="67272"/>
            <a:ext cx="10886632" cy="422713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0B9F234-157F-4644-9383-7158C4660C84}"/>
              </a:ext>
            </a:extLst>
          </p:cNvPr>
          <p:cNvSpPr/>
          <p:nvPr/>
        </p:nvSpPr>
        <p:spPr>
          <a:xfrm>
            <a:off x="221608" y="4509768"/>
            <a:ext cx="587439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000" dirty="0"/>
              <a:t>Difference Between Malloc and Calloc is that </a:t>
            </a:r>
            <a:r>
              <a:rPr lang="en-IN" sz="2000" dirty="0" err="1">
                <a:solidFill>
                  <a:srgbClr val="FF0000"/>
                </a:solidFill>
              </a:rPr>
              <a:t>calloc</a:t>
            </a:r>
            <a:r>
              <a:rPr lang="en-IN" sz="2000" dirty="0"/>
              <a:t> allocates the memory and initializes every byte in the allocated memory to 0. In contrast, </a:t>
            </a:r>
            <a:r>
              <a:rPr lang="en-IN" sz="2000" dirty="0">
                <a:solidFill>
                  <a:srgbClr val="FF0000"/>
                </a:solidFill>
              </a:rPr>
              <a:t>malloc</a:t>
            </a:r>
            <a:r>
              <a:rPr lang="en-IN" sz="2000" dirty="0"/>
              <a:t> allocates a memory block of a given size and doesn't initialize the allocated memory.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7262AE-5EE9-4104-A1FB-8447037E0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5909" y="4700258"/>
            <a:ext cx="3389152" cy="20904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350AC9-6602-42AE-9BC0-31D303A65A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858"/>
                    </a14:imgEffect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53269">
            <a:off x="9440210" y="325999"/>
            <a:ext cx="2133368" cy="219395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5B781-B8EA-468E-BE7B-16E6677F5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562CE-F13D-4C14-9470-A909B1C3252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111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136</Words>
  <Application>Microsoft Office PowerPoint</Application>
  <PresentationFormat>Widescreen</PresentationFormat>
  <Paragraphs>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P.C</dc:creator>
  <cp:lastModifiedBy>P.C</cp:lastModifiedBy>
  <cp:revision>2</cp:revision>
  <dcterms:created xsi:type="dcterms:W3CDTF">2026-08-18T04:45:18Z</dcterms:created>
  <dcterms:modified xsi:type="dcterms:W3CDTF">2026-08-18T04:52:35Z</dcterms:modified>
</cp:coreProperties>
</file>